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7.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media/image1.png" ContentType="image/png"/>
  <Override PartName="/ppt/media/image7.jpeg" ContentType="image/jpeg"/>
  <Override PartName="/ppt/media/image2.png" ContentType="image/png"/>
  <Override PartName="/ppt/media/image3.png" ContentType="image/png"/>
  <Override PartName="/ppt/media/image4.png" ContentType="image/png"/>
  <Override PartName="/ppt/media/image6.jpeg" ContentType="image/jpeg"/>
  <Override PartName="/ppt/media/image5.png" ContentType="image/png"/>
  <Override PartName="/ppt/media/image8.png" ContentType="image/png"/>
  <Override PartName="/ppt/media/image9.png" ContentType="image/png"/>
  <Override PartName="/ppt/media/image10.gif" ContentType="image/gif"/>
  <Override PartName="/ppt/media/image1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presProps" Target="presProps.xml"/>
</Relationships>
</file>

<file path=ppt/media/image1.png>
</file>

<file path=ppt/media/image10.gif>
</file>

<file path=ppt/media/image11.jpeg>
</file>

<file path=ppt/media/image2.pn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896F957E-B13F-46D2-9021-4BA9C496663A}"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313E452C-2419-4B90-A367-F02E558C5AFA}"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FFE36785-9D9F-45C9-8110-CA6A3DD5046E}"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B4AB2576-9752-41C4-B094-C0DD388EE919}"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0C46C92E-EBC1-47B8-8F3E-CB42F9F6796F}"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9570CC51-0BDE-49EF-98CF-B9D6CBDF6724}"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C0535F16-05E2-48FA-8C29-CB0B2EBBEC5A}"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7D87F9BB-30FC-4EAD-AFF5-60F8A1AF2720}"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A7C3A4A4-B7D5-473E-8200-7AAA7AD67FE4}"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1561E9C3-AE3C-4623-A271-8C4E601E3943}"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8BEB6913-CFAB-4B47-8944-3467C2F540F3}"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0CF184D2-0077-40AA-8C3B-006A75957441}"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85C1682C-376A-419F-8FD2-A271C3379E5E}"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D4729DD7-26F8-41DD-8C20-7A6DA8650627}"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27FC0A79-0DF3-4775-A3B0-A3910A742102}"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2D8250D3-AFA6-4A97-B960-90B94C5E312D}"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77535073-89F4-4206-8DB7-E2BDEFA3C6B9}"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B08B1574-5ACA-45A2-BC17-B06CA0A387DC}"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5A07915B-3192-4FA1-9767-6A6FA38A1545}"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74B75977-CE55-4A09-864A-244222652DE9}"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EE9C7709-877B-4A8E-A96C-AD12AA5ABD72}"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E72D6D56-0EC9-4EAE-B5B1-154C1F80F783}"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A72B08CD-3A6C-4D41-BEA9-14206DA75433}"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F8C0FE12-1669-48EC-9996-7FE80DBD58AD}"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05080" cy="35532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1" name="PlaceHolder 2"/>
          <p:cNvSpPr>
            <a:spLocks noGrp="1"/>
          </p:cNvSpPr>
          <p:nvPr>
            <p:ph type="sldNum" idx="2"/>
          </p:nvPr>
        </p:nvSpPr>
        <p:spPr>
          <a:xfrm>
            <a:off x="8610480" y="6356520"/>
            <a:ext cx="2733480" cy="35532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037D18D2-91F6-4977-A4A6-8E70AEE6800A}" type="slidenum">
              <a:rPr b="0" lang="en-IN" sz="1200" spc="-1" strike="noStrike">
                <a:solidFill>
                  <a:srgbClr val="787878"/>
                </a:solidFill>
                <a:latin typeface="Aptos"/>
              </a:rPr>
              <a:t>&lt;number&gt;</a:t>
            </a:fld>
            <a:endParaRPr b="0" lang="en-IN" sz="1200" spc="-1" strike="noStrike">
              <a:latin typeface="Times New Roman"/>
            </a:endParaRPr>
          </a:p>
        </p:txBody>
      </p:sp>
      <p:sp>
        <p:nvSpPr>
          <p:cNvPr id="2" name="PlaceHolder 3"/>
          <p:cNvSpPr>
            <a:spLocks noGrp="1"/>
          </p:cNvSpPr>
          <p:nvPr>
            <p:ph type="dt" idx="3"/>
          </p:nvPr>
        </p:nvSpPr>
        <p:spPr>
          <a:xfrm>
            <a:off x="838080" y="6356520"/>
            <a:ext cx="2733480" cy="35532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05080" cy="35532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33480" cy="35532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C8FE2C1A-7639-424A-A073-32A1B631C7C9}"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33480" cy="35532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0.gif"/><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46680" cy="757440"/>
          </a:xfrm>
          <a:prstGeom prst="rect">
            <a:avLst/>
          </a:prstGeom>
          <a:noFill/>
          <a:ln w="0">
            <a:noFill/>
          </a:ln>
        </p:spPr>
        <p:style>
          <a:lnRef idx="0"/>
          <a:fillRef idx="0"/>
          <a:effectRef idx="0"/>
          <a:fontRef idx="minor"/>
        </p:style>
      </p:sp>
      <p:sp>
        <p:nvSpPr>
          <p:cNvPr id="83" name="Title 21"/>
          <p:cNvSpPr/>
          <p:nvPr/>
        </p:nvSpPr>
        <p:spPr>
          <a:xfrm>
            <a:off x="1440000" y="900000"/>
            <a:ext cx="9356760" cy="51397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25 July,2024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itle 18"/>
          <p:cNvSpPr/>
          <p:nvPr/>
        </p:nvSpPr>
        <p:spPr>
          <a:xfrm>
            <a:off x="3240000" y="2472480"/>
            <a:ext cx="5206680" cy="32835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08" name=""/>
          <p:cNvSpPr/>
          <p:nvPr/>
        </p:nvSpPr>
        <p:spPr>
          <a:xfrm>
            <a:off x="4821120" y="3058200"/>
            <a:ext cx="1793880" cy="21081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09" name="Title 8"/>
          <p:cNvSpPr/>
          <p:nvPr/>
        </p:nvSpPr>
        <p:spPr>
          <a:xfrm>
            <a:off x="3240000" y="711000"/>
            <a:ext cx="61156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0" name="" descr=""/>
          <p:cNvPicPr/>
          <p:nvPr/>
        </p:nvPicPr>
        <p:blipFill>
          <a:blip r:embed="rId1"/>
          <a:stretch/>
        </p:blipFill>
        <p:spPr>
          <a:xfrm>
            <a:off x="3149640" y="2007360"/>
            <a:ext cx="5486040" cy="4108320"/>
          </a:xfrm>
          <a:prstGeom prst="rect">
            <a:avLst/>
          </a:prstGeom>
          <a:ln w="0">
            <a:noFill/>
          </a:ln>
        </p:spPr>
      </p:pic>
      <p:sp>
        <p:nvSpPr>
          <p:cNvPr id="111" name="Title 1"/>
          <p:cNvSpPr/>
          <p:nvPr/>
        </p:nvSpPr>
        <p:spPr>
          <a:xfrm>
            <a:off x="3512520" y="531000"/>
            <a:ext cx="48718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
          <p:cNvSpPr/>
          <p:nvPr/>
        </p:nvSpPr>
        <p:spPr>
          <a:xfrm>
            <a:off x="2340000" y="2160000"/>
            <a:ext cx="8633880" cy="395388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3" name=""/>
          <p:cNvSpPr/>
          <p:nvPr/>
        </p:nvSpPr>
        <p:spPr>
          <a:xfrm>
            <a:off x="2880000" y="3600000"/>
            <a:ext cx="3233880" cy="15681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14" name="" descr=""/>
          <p:cNvPicPr/>
          <p:nvPr/>
        </p:nvPicPr>
        <p:blipFill>
          <a:blip r:embed="rId1"/>
          <a:stretch/>
        </p:blipFill>
        <p:spPr>
          <a:xfrm>
            <a:off x="5745600" y="2589840"/>
            <a:ext cx="4868280" cy="3344040"/>
          </a:xfrm>
          <a:prstGeom prst="rect">
            <a:avLst/>
          </a:prstGeom>
          <a:ln w="0">
            <a:noFill/>
          </a:ln>
        </p:spPr>
      </p:pic>
      <p:sp>
        <p:nvSpPr>
          <p:cNvPr id="115" name="Title 9"/>
          <p:cNvSpPr/>
          <p:nvPr/>
        </p:nvSpPr>
        <p:spPr>
          <a:xfrm>
            <a:off x="3420000" y="540000"/>
            <a:ext cx="61156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Title 10"/>
          <p:cNvSpPr/>
          <p:nvPr/>
        </p:nvSpPr>
        <p:spPr>
          <a:xfrm>
            <a:off x="3240000" y="351000"/>
            <a:ext cx="61156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17" name="Title 19"/>
          <p:cNvSpPr/>
          <p:nvPr/>
        </p:nvSpPr>
        <p:spPr>
          <a:xfrm>
            <a:off x="1440000" y="1620000"/>
            <a:ext cx="9896040" cy="48560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Title 5"/>
          <p:cNvSpPr/>
          <p:nvPr/>
        </p:nvSpPr>
        <p:spPr>
          <a:xfrm>
            <a:off x="3656160" y="531000"/>
            <a:ext cx="48718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19" name="" descr=""/>
          <p:cNvPicPr/>
          <p:nvPr/>
        </p:nvPicPr>
        <p:blipFill>
          <a:blip r:embed="rId1"/>
          <a:stretch/>
        </p:blipFill>
        <p:spPr>
          <a:xfrm>
            <a:off x="2520000" y="2021760"/>
            <a:ext cx="7138800" cy="427392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
          <p:cNvSpPr/>
          <p:nvPr/>
        </p:nvSpPr>
        <p:spPr>
          <a:xfrm>
            <a:off x="642960" y="1679040"/>
            <a:ext cx="10919160" cy="483300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21" name=""/>
          <p:cNvSpPr/>
          <p:nvPr/>
        </p:nvSpPr>
        <p:spPr>
          <a:xfrm>
            <a:off x="1088640" y="3273480"/>
            <a:ext cx="3233880" cy="156816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22" name="" descr=""/>
          <p:cNvPicPr/>
          <p:nvPr/>
        </p:nvPicPr>
        <p:blipFill>
          <a:blip r:embed="rId1"/>
          <a:stretch/>
        </p:blipFill>
        <p:spPr>
          <a:xfrm>
            <a:off x="4886640" y="2035800"/>
            <a:ext cx="5894640" cy="4153320"/>
          </a:xfrm>
          <a:prstGeom prst="rect">
            <a:avLst/>
          </a:prstGeom>
          <a:ln w="0">
            <a:noFill/>
          </a:ln>
        </p:spPr>
      </p:pic>
      <p:sp>
        <p:nvSpPr>
          <p:cNvPr id="123" name="Title 11"/>
          <p:cNvSpPr/>
          <p:nvPr/>
        </p:nvSpPr>
        <p:spPr>
          <a:xfrm>
            <a:off x="3060000" y="360000"/>
            <a:ext cx="61156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
          <p:cNvSpPr/>
          <p:nvPr/>
        </p:nvSpPr>
        <p:spPr>
          <a:xfrm>
            <a:off x="642960" y="1679040"/>
            <a:ext cx="10919160" cy="483300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25" name=""/>
          <p:cNvSpPr/>
          <p:nvPr/>
        </p:nvSpPr>
        <p:spPr>
          <a:xfrm>
            <a:off x="920520" y="2929320"/>
            <a:ext cx="3615840" cy="217728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Predictable State Changes</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Easier Debugging and Testing</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u="sng">
                <a:solidFill>
                  <a:srgbClr val="000000"/>
                </a:solidFill>
                <a:uFillTx/>
                <a:latin typeface="Times New Roman"/>
                <a:ea typeface="DejaVu Sans"/>
              </a:rPr>
              <a:t>https://redux.js.org/tutorials/fundamentals/part-1-overview</a:t>
            </a:r>
            <a:endParaRPr b="0" lang="en-IN" sz="1600" spc="-1" strike="noStrike">
              <a:latin typeface="Arial"/>
            </a:endParaRPr>
          </a:p>
        </p:txBody>
      </p:sp>
      <p:pic>
        <p:nvPicPr>
          <p:cNvPr id="126" name="" descr=""/>
          <p:cNvPicPr/>
          <p:nvPr/>
        </p:nvPicPr>
        <p:blipFill>
          <a:blip r:embed="rId1"/>
          <a:stretch/>
        </p:blipFill>
        <p:spPr>
          <a:xfrm>
            <a:off x="4511880" y="1950480"/>
            <a:ext cx="6831720" cy="4311720"/>
          </a:xfrm>
          <a:prstGeom prst="rect">
            <a:avLst/>
          </a:prstGeom>
          <a:ln w="0">
            <a:noFill/>
          </a:ln>
        </p:spPr>
      </p:pic>
      <p:sp>
        <p:nvSpPr>
          <p:cNvPr id="127" name="Title 12"/>
          <p:cNvSpPr/>
          <p:nvPr/>
        </p:nvSpPr>
        <p:spPr>
          <a:xfrm>
            <a:off x="3060000" y="360000"/>
            <a:ext cx="61156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Title 24"/>
          <p:cNvSpPr/>
          <p:nvPr/>
        </p:nvSpPr>
        <p:spPr>
          <a:xfrm>
            <a:off x="3060000" y="360000"/>
            <a:ext cx="61156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
        <p:nvSpPr>
          <p:cNvPr id="129" name="Title 25"/>
          <p:cNvSpPr/>
          <p:nvPr/>
        </p:nvSpPr>
        <p:spPr>
          <a:xfrm>
            <a:off x="2700000" y="2700000"/>
            <a:ext cx="6115680" cy="30596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pic>
        <p:nvPicPr>
          <p:cNvPr id="130" name="" descr=""/>
          <p:cNvPicPr/>
          <p:nvPr/>
        </p:nvPicPr>
        <p:blipFill>
          <a:blip r:embed="rId1"/>
          <a:stretch/>
        </p:blipFill>
        <p:spPr>
          <a:xfrm>
            <a:off x="2520000" y="2018160"/>
            <a:ext cx="6768360" cy="410148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31"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32" name="Title 13"/>
          <p:cNvSpPr/>
          <p:nvPr/>
        </p:nvSpPr>
        <p:spPr>
          <a:xfrm>
            <a:off x="3060000" y="531000"/>
            <a:ext cx="61156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Title 20"/>
          <p:cNvSpPr/>
          <p:nvPr/>
        </p:nvSpPr>
        <p:spPr>
          <a:xfrm>
            <a:off x="2539080" y="2331360"/>
            <a:ext cx="6656400" cy="37764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34" name=""/>
          <p:cNvSpPr/>
          <p:nvPr/>
        </p:nvSpPr>
        <p:spPr>
          <a:xfrm>
            <a:off x="4068720" y="2916000"/>
            <a:ext cx="5287680" cy="234252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Adheres to Google Material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Pre-built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Performance</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35" name="Title 14"/>
          <p:cNvSpPr/>
          <p:nvPr/>
        </p:nvSpPr>
        <p:spPr>
          <a:xfrm>
            <a:off x="3060000" y="540000"/>
            <a:ext cx="61156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73880" cy="761400"/>
          </a:xfrm>
          <a:prstGeom prst="rect">
            <a:avLst/>
          </a:prstGeom>
          <a:noFill/>
          <a:ln w="0">
            <a:noFill/>
          </a:ln>
        </p:spPr>
        <p:style>
          <a:lnRef idx="0"/>
          <a:fillRef idx="0"/>
          <a:effectRef idx="0"/>
          <a:fontRef idx="minor"/>
        </p:style>
      </p:sp>
      <p:sp>
        <p:nvSpPr>
          <p:cNvPr id="85" name="Title 2"/>
          <p:cNvSpPr/>
          <p:nvPr/>
        </p:nvSpPr>
        <p:spPr>
          <a:xfrm>
            <a:off x="3600000" y="891000"/>
            <a:ext cx="48718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71880" cy="21560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36"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37" name="Title 1"/>
          <p:cNvSpPr/>
          <p:nvPr/>
        </p:nvSpPr>
        <p:spPr>
          <a:xfrm>
            <a:off x="3420000" y="531000"/>
            <a:ext cx="510732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33880" cy="1890000"/>
          </a:xfrm>
          <a:prstGeom prst="rect">
            <a:avLst/>
          </a:prstGeom>
          <a:noFill/>
          <a:ln w="0">
            <a:noFill/>
          </a:ln>
        </p:spPr>
        <p:style>
          <a:lnRef idx="0"/>
          <a:fillRef idx="0"/>
          <a:effectRef idx="0"/>
          <a:fontRef idx="minor"/>
        </p:style>
      </p:sp>
      <p:sp>
        <p:nvSpPr>
          <p:cNvPr id="88" name="Title 3"/>
          <p:cNvSpPr/>
          <p:nvPr/>
        </p:nvSpPr>
        <p:spPr>
          <a:xfrm>
            <a:off x="3060000" y="720000"/>
            <a:ext cx="52318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6000"/>
          </a:bodyPr>
          <a:p>
            <a:pPr algn="ctr">
              <a:lnSpc>
                <a:spcPct val="100000"/>
              </a:lnSpc>
              <a:buNone/>
            </a:pPr>
            <a:r>
              <a:rPr b="0" lang="en-US" sz="3600" spc="-1" strike="noStrike">
                <a:solidFill>
                  <a:srgbClr val="000000"/>
                </a:solidFill>
                <a:latin typeface="Times New Roman"/>
                <a:ea typeface="DejaVu Sans"/>
              </a:rPr>
              <a:t>State management use cases</a:t>
            </a:r>
            <a:endParaRPr b="0" lang="en-IN" sz="3600" spc="-1" strike="noStrike">
              <a:latin typeface="Arial"/>
            </a:endParaRPr>
          </a:p>
        </p:txBody>
      </p:sp>
      <p:sp>
        <p:nvSpPr>
          <p:cNvPr id="89" name="Title 16"/>
          <p:cNvSpPr/>
          <p:nvPr/>
        </p:nvSpPr>
        <p:spPr>
          <a:xfrm>
            <a:off x="2700000" y="2520000"/>
            <a:ext cx="6297120" cy="30009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36160" cy="166644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33880" cy="1890000"/>
          </a:xfrm>
          <a:prstGeom prst="rect">
            <a:avLst/>
          </a:prstGeom>
          <a:noFill/>
          <a:ln w="0">
            <a:noFill/>
          </a:ln>
        </p:spPr>
        <p:style>
          <a:lnRef idx="0"/>
          <a:fillRef idx="0"/>
          <a:effectRef idx="0"/>
          <a:fontRef idx="minor"/>
        </p:style>
      </p:sp>
      <p:sp>
        <p:nvSpPr>
          <p:cNvPr id="92" name="Title 23"/>
          <p:cNvSpPr/>
          <p:nvPr/>
        </p:nvSpPr>
        <p:spPr>
          <a:xfrm>
            <a:off x="3420000" y="720000"/>
            <a:ext cx="48718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36160" cy="166644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360" y="2160000"/>
            <a:ext cx="12191400" cy="461304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Title 4"/>
          <p:cNvSpPr/>
          <p:nvPr/>
        </p:nvSpPr>
        <p:spPr>
          <a:xfrm>
            <a:off x="3763800" y="540000"/>
            <a:ext cx="48718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pic>
        <p:nvPicPr>
          <p:cNvPr id="96" name="" descr=""/>
          <p:cNvPicPr/>
          <p:nvPr/>
        </p:nvPicPr>
        <p:blipFill>
          <a:blip r:embed="rId1"/>
          <a:stretch/>
        </p:blipFill>
        <p:spPr>
          <a:xfrm>
            <a:off x="0" y="1714320"/>
            <a:ext cx="12190320" cy="514224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
          <p:cNvSpPr/>
          <p:nvPr/>
        </p:nvSpPr>
        <p:spPr>
          <a:xfrm>
            <a:off x="2520000" y="2880000"/>
            <a:ext cx="6473880" cy="215388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8" name="" descr=""/>
          <p:cNvPicPr/>
          <p:nvPr/>
        </p:nvPicPr>
        <p:blipFill>
          <a:blip r:embed="rId1"/>
          <a:stretch/>
        </p:blipFill>
        <p:spPr>
          <a:xfrm>
            <a:off x="2484000" y="1632960"/>
            <a:ext cx="7148520" cy="4877640"/>
          </a:xfrm>
          <a:prstGeom prst="rect">
            <a:avLst/>
          </a:prstGeom>
          <a:ln w="0">
            <a:noFill/>
          </a:ln>
        </p:spPr>
      </p:pic>
      <p:sp>
        <p:nvSpPr>
          <p:cNvPr id="99" name="Title 22"/>
          <p:cNvSpPr/>
          <p:nvPr/>
        </p:nvSpPr>
        <p:spPr>
          <a:xfrm>
            <a:off x="3763800" y="540000"/>
            <a:ext cx="48718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0" name="" descr=""/>
          <p:cNvPicPr/>
          <p:nvPr/>
        </p:nvPicPr>
        <p:blipFill>
          <a:blip r:embed="rId1"/>
          <a:stretch/>
        </p:blipFill>
        <p:spPr>
          <a:xfrm>
            <a:off x="1880280" y="1434960"/>
            <a:ext cx="8593560" cy="5307840"/>
          </a:xfrm>
          <a:prstGeom prst="rect">
            <a:avLst/>
          </a:prstGeom>
          <a:ln w="0">
            <a:noFill/>
          </a:ln>
        </p:spPr>
      </p:pic>
      <p:sp>
        <p:nvSpPr>
          <p:cNvPr id="101" name="Title 7"/>
          <p:cNvSpPr/>
          <p:nvPr/>
        </p:nvSpPr>
        <p:spPr>
          <a:xfrm>
            <a:off x="3060000" y="531000"/>
            <a:ext cx="59356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 </a:t>
            </a:r>
            <a:r>
              <a:rPr b="0" lang="en-IN" sz="3600" spc="-1" strike="noStrike">
                <a:solidFill>
                  <a:srgbClr val="000000"/>
                </a:solidFill>
                <a:latin typeface="Times New Roman"/>
                <a:ea typeface="DejaVu Sans"/>
              </a:rPr>
              <a:t>Architecture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Title 26"/>
          <p:cNvSpPr/>
          <p:nvPr/>
        </p:nvSpPr>
        <p:spPr>
          <a:xfrm>
            <a:off x="3060000" y="531000"/>
            <a:ext cx="59356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Add furniture objects </a:t>
            </a:r>
            <a:endParaRPr b="0" lang="en-IN" sz="3600" spc="-1" strike="noStrike">
              <a:latin typeface="Arial"/>
            </a:endParaRPr>
          </a:p>
        </p:txBody>
      </p:sp>
      <p:pic>
        <p:nvPicPr>
          <p:cNvPr id="103" name="" descr=""/>
          <p:cNvPicPr/>
          <p:nvPr/>
        </p:nvPicPr>
        <p:blipFill>
          <a:blip r:embed="rId1"/>
          <a:stretch/>
        </p:blipFill>
        <p:spPr>
          <a:xfrm>
            <a:off x="255960" y="1638000"/>
            <a:ext cx="11699640" cy="521964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
          <p:cNvSpPr/>
          <p:nvPr/>
        </p:nvSpPr>
        <p:spPr>
          <a:xfrm>
            <a:off x="1080000" y="5394600"/>
            <a:ext cx="7013880" cy="2341440"/>
          </a:xfrm>
          <a:prstGeom prst="rect">
            <a:avLst/>
          </a:prstGeom>
          <a:noFill/>
          <a:ln w="0">
            <a:noFill/>
          </a:ln>
        </p:spPr>
        <p:style>
          <a:lnRef idx="0"/>
          <a:fillRef idx="0"/>
          <a:effectRef idx="0"/>
          <a:fontRef idx="minor"/>
        </p:style>
      </p:sp>
      <p:sp>
        <p:nvSpPr>
          <p:cNvPr id="105" name="Title 6"/>
          <p:cNvSpPr/>
          <p:nvPr/>
        </p:nvSpPr>
        <p:spPr>
          <a:xfrm>
            <a:off x="2160000" y="720000"/>
            <a:ext cx="8459280" cy="90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89000"/>
          </a:bodyPr>
          <a:p>
            <a:pPr>
              <a:lnSpc>
                <a:spcPct val="100000"/>
              </a:lnSpc>
              <a:buNone/>
            </a:pPr>
            <a:r>
              <a:rPr b="0" lang="en-IN" sz="3000" spc="-1" strike="noStrike">
                <a:solidFill>
                  <a:srgbClr val="000000"/>
                </a:solidFill>
                <a:latin typeface="Times New Roman"/>
                <a:ea typeface="DejaVu Sans"/>
              </a:rPr>
              <a:t>Process to move the Showroom3D demo to React code base</a:t>
            </a:r>
            <a:endParaRPr b="0" lang="en-IN" sz="3000" spc="-1" strike="noStrike">
              <a:latin typeface="Arial"/>
            </a:endParaRPr>
          </a:p>
        </p:txBody>
      </p:sp>
      <p:sp>
        <p:nvSpPr>
          <p:cNvPr id="106" name="Title 17"/>
          <p:cNvSpPr/>
          <p:nvPr/>
        </p:nvSpPr>
        <p:spPr>
          <a:xfrm>
            <a:off x="2340000" y="2160000"/>
            <a:ext cx="7916040" cy="41446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UI by using and customizing MUI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1599</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2024-07-26T13:46:27Z</dcterms:modified>
  <cp:revision>79</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